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98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03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99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59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11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3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73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9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61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52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F46BF-1F7A-4630-9BEE-B50BC3AC6652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B8521-CAF1-4E9A-A906-C709C5A05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8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103" y="282104"/>
            <a:ext cx="9144000" cy="566393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Il principio della domanda</a:t>
            </a:r>
            <a:endParaRPr lang="it-IT" sz="28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1030" name="Picture 6" descr="https://encrypted-tbn2.gstatic.com/images?q=tbn:ANd9GcQ4jULs84A6LuJlf-z5U_tEYxq_jDyghbRXR2twOZktwz9cIJx7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81" y="2034380"/>
            <a:ext cx="2219325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0.gstatic.com/images?q=tbn:ANd9GcTDCnwnSKPixOm8QulVUyZXHYwKJzWiHbnDkwhW2bwXk4AXsw2QF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56" y="2266649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1.gstatic.com/images?q=tbn:ANd9GcQNmjK64sa3XCighkYiv1bys_lLLIWE43T8s49puc4v9LFxtj3j4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121" y="2238073"/>
            <a:ext cx="27051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0.gstatic.com/images?q=tbn:ANd9GcQ3YJ3JZ1Wrwi0IL9pk2yPq-b1oe_PxPH21nW8dM2Z0LAkxzh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encrypted-tbn0.gstatic.com/images?q=tbn:ANd9GcR3AK1QZaCS5n6VAxzqgDur7HZfNUhjx4_JCyFs2BALekgV9fhQR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381" y="4684927"/>
            <a:ext cx="118110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Connettore 2 10"/>
          <p:cNvCxnSpPr/>
          <p:nvPr/>
        </p:nvCxnSpPr>
        <p:spPr>
          <a:xfrm>
            <a:off x="2770831" y="3410465"/>
            <a:ext cx="779677" cy="1240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2803011" y="3491487"/>
            <a:ext cx="171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Interesse ad agire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4516481" y="4137818"/>
            <a:ext cx="969919" cy="977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4479669" y="4599483"/>
            <a:ext cx="120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domanda</a:t>
            </a:r>
            <a:endParaRPr lang="it-IT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6556628" y="4169557"/>
            <a:ext cx="743899" cy="730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2" name="Picture 28" descr="https://encrypted-tbn0.gstatic.com/images?q=tbn:ANd9GcSxvuylJah50gqMndnz1mWyxnn3hxv5yOd5HIAa1zR2E8ZqDPGfN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822" y="490001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sellaDiTesto 19"/>
          <p:cNvSpPr txBox="1"/>
          <p:nvPr/>
        </p:nvSpPr>
        <p:spPr>
          <a:xfrm>
            <a:off x="6611555" y="4464908"/>
            <a:ext cx="137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dubbio</a:t>
            </a:r>
            <a:endParaRPr lang="it-IT" dirty="0"/>
          </a:p>
        </p:txBody>
      </p:sp>
      <p:cxnSp>
        <p:nvCxnSpPr>
          <p:cNvPr id="23" name="Connettore 2 22"/>
          <p:cNvCxnSpPr/>
          <p:nvPr/>
        </p:nvCxnSpPr>
        <p:spPr>
          <a:xfrm flipV="1">
            <a:off x="8591121" y="4091781"/>
            <a:ext cx="758825" cy="1103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8606134" y="4464908"/>
            <a:ext cx="131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questione</a:t>
            </a:r>
            <a:endParaRPr lang="it-IT" dirty="0"/>
          </a:p>
        </p:txBody>
      </p:sp>
      <p:pic>
        <p:nvPicPr>
          <p:cNvPr id="1054" name="Picture 30" descr="https://encrypted-tbn2.gstatic.com/images?q=tbn:ANd9GcSJR8PqDibZ4oglcYTHFoekwMABVRA5f15JPUlLld7Omsd3u1q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972" y="4814976"/>
            <a:ext cx="1225540" cy="114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Connettore 2 25"/>
          <p:cNvCxnSpPr/>
          <p:nvPr/>
        </p:nvCxnSpPr>
        <p:spPr>
          <a:xfrm>
            <a:off x="10149016" y="4114500"/>
            <a:ext cx="518984" cy="719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10145235" y="4141742"/>
            <a:ext cx="226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principio di corrispondenza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514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103" y="282104"/>
            <a:ext cx="9144000" cy="566393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Il principio della domanda</a:t>
            </a:r>
            <a:endParaRPr lang="it-IT" sz="28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1030" name="Picture 6" descr="https://encrypted-tbn2.gstatic.com/images?q=tbn:ANd9GcQ4jULs84A6LuJlf-z5U_tEYxq_jDyghbRXR2twOZktwz9cIJx7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81" y="2034380"/>
            <a:ext cx="2219325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0.gstatic.com/images?q=tbn:ANd9GcTDCnwnSKPixOm8QulVUyZXHYwKJzWiHbnDkwhW2bwXk4AXsw2QF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56" y="2266649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1.gstatic.com/images?q=tbn:ANd9GcQNmjK64sa3XCighkYiv1bys_lLLIWE43T8s49puc4v9LFxtj3j4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121" y="2238073"/>
            <a:ext cx="27051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0.gstatic.com/images?q=tbn:ANd9GcQ3YJ3JZ1Wrwi0IL9pk2yPq-b1oe_PxPH21nW8dM2Z0LAkxzh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2803011" y="3491487"/>
            <a:ext cx="171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Interesse ad agire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4516481" y="4137818"/>
            <a:ext cx="969919" cy="977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4479669" y="4599483"/>
            <a:ext cx="120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domanda</a:t>
            </a:r>
            <a:endParaRPr lang="it-IT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6556628" y="4169557"/>
            <a:ext cx="743899" cy="730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2" name="Picture 28" descr="https://encrypted-tbn0.gstatic.com/images?q=tbn:ANd9GcSxvuylJah50gqMndnz1mWyxnn3hxv5yOd5HIAa1zR2E8ZqDPGfN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822" y="490001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sellaDiTesto 19"/>
          <p:cNvSpPr txBox="1"/>
          <p:nvPr/>
        </p:nvSpPr>
        <p:spPr>
          <a:xfrm>
            <a:off x="6611555" y="4464908"/>
            <a:ext cx="137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dubbio</a:t>
            </a:r>
            <a:endParaRPr lang="it-IT" dirty="0"/>
          </a:p>
        </p:txBody>
      </p:sp>
      <p:cxnSp>
        <p:nvCxnSpPr>
          <p:cNvPr id="23" name="Connettore 2 22"/>
          <p:cNvCxnSpPr/>
          <p:nvPr/>
        </p:nvCxnSpPr>
        <p:spPr>
          <a:xfrm flipV="1">
            <a:off x="8591121" y="4091781"/>
            <a:ext cx="758825" cy="1103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8606134" y="4464908"/>
            <a:ext cx="131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questione</a:t>
            </a:r>
            <a:endParaRPr lang="it-IT" dirty="0"/>
          </a:p>
        </p:txBody>
      </p:sp>
      <p:pic>
        <p:nvPicPr>
          <p:cNvPr id="1054" name="Picture 30" descr="https://encrypted-tbn2.gstatic.com/images?q=tbn:ANd9GcSJR8PqDibZ4oglcYTHFoekwMABVRA5f15JPUlLld7Omsd3u1q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972" y="4814976"/>
            <a:ext cx="1225540" cy="114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Connettore 2 25"/>
          <p:cNvCxnSpPr/>
          <p:nvPr/>
        </p:nvCxnSpPr>
        <p:spPr>
          <a:xfrm>
            <a:off x="10149016" y="4114500"/>
            <a:ext cx="518984" cy="719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10145235" y="4141742"/>
            <a:ext cx="226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principio di corrispondenza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67749" y="4285686"/>
            <a:ext cx="35102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it-IT" b="1" dirty="0"/>
              <a:t>Art. </a:t>
            </a:r>
            <a:r>
              <a:rPr lang="it-IT" b="1" dirty="0" smtClean="0"/>
              <a:t>100 CC (Interesse </a:t>
            </a:r>
            <a:r>
              <a:rPr lang="it-IT" b="1" dirty="0"/>
              <a:t>ad agire)</a:t>
            </a:r>
            <a:endParaRPr lang="it-IT" dirty="0"/>
          </a:p>
          <a:p>
            <a:pPr fontAlgn="base"/>
            <a:r>
              <a:rPr lang="it-IT" dirty="0"/>
              <a:t>Per proporre una domanda o per contraddire alla stessa è necessario avervi interesse.</a:t>
            </a:r>
          </a:p>
          <a:p>
            <a:endParaRPr lang="it-IT" dirty="0"/>
          </a:p>
        </p:txBody>
      </p:sp>
      <p:pic>
        <p:nvPicPr>
          <p:cNvPr id="21" name="Picture 24" descr="https://encrypted-tbn0.gstatic.com/images?q=tbn:ANd9GcR3AK1QZaCS5n6VAxzqgDur7HZfNUhjx4_JCyFs2BALekgV9fhQR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5158503"/>
            <a:ext cx="424975" cy="45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45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103" y="282104"/>
            <a:ext cx="9144000" cy="566393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Il principio della domanda</a:t>
            </a:r>
            <a:endParaRPr lang="it-IT" sz="28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1030" name="Picture 6" descr="https://encrypted-tbn2.gstatic.com/images?q=tbn:ANd9GcQ4jULs84A6LuJlf-z5U_tEYxq_jDyghbRXR2twOZktwz9cIJx7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81" y="2034380"/>
            <a:ext cx="2219325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0.gstatic.com/images?q=tbn:ANd9GcTDCnwnSKPixOm8QulVUyZXHYwKJzWiHbnDkwhW2bwXk4AXsw2QF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56" y="2266649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1.gstatic.com/images?q=tbn:ANd9GcQNmjK64sa3XCighkYiv1bys_lLLIWE43T8s49puc4v9LFxtj3j4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121" y="2238073"/>
            <a:ext cx="27051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0.gstatic.com/images?q=tbn:ANd9GcQ3YJ3JZ1Wrwi0IL9pk2yPq-b1oe_PxPH21nW8dM2Z0LAkxzh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Connettore 2 10"/>
          <p:cNvCxnSpPr/>
          <p:nvPr/>
        </p:nvCxnSpPr>
        <p:spPr>
          <a:xfrm>
            <a:off x="2770831" y="3410465"/>
            <a:ext cx="779677" cy="1240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2803011" y="3491487"/>
            <a:ext cx="171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Interesse ad agire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4920996" y="4137819"/>
            <a:ext cx="565404" cy="762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4671491" y="4274201"/>
            <a:ext cx="120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domanda</a:t>
            </a:r>
            <a:endParaRPr lang="it-IT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6556628" y="4169557"/>
            <a:ext cx="743899" cy="730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2" name="Picture 28" descr="https://encrypted-tbn0.gstatic.com/images?q=tbn:ANd9GcSxvuylJah50gqMndnz1mWyxnn3hxv5yOd5HIAa1zR2E8ZqDPGfN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822" y="490001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sellaDiTesto 19"/>
          <p:cNvSpPr txBox="1"/>
          <p:nvPr/>
        </p:nvSpPr>
        <p:spPr>
          <a:xfrm>
            <a:off x="6611555" y="4464908"/>
            <a:ext cx="137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dubbio</a:t>
            </a:r>
            <a:endParaRPr lang="it-IT" dirty="0"/>
          </a:p>
        </p:txBody>
      </p:sp>
      <p:cxnSp>
        <p:nvCxnSpPr>
          <p:cNvPr id="23" name="Connettore 2 22"/>
          <p:cNvCxnSpPr/>
          <p:nvPr/>
        </p:nvCxnSpPr>
        <p:spPr>
          <a:xfrm flipV="1">
            <a:off x="8591121" y="4091781"/>
            <a:ext cx="758825" cy="1103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8606134" y="4464908"/>
            <a:ext cx="131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questione</a:t>
            </a:r>
            <a:endParaRPr lang="it-IT" dirty="0"/>
          </a:p>
        </p:txBody>
      </p:sp>
      <p:pic>
        <p:nvPicPr>
          <p:cNvPr id="1054" name="Picture 30" descr="https://encrypted-tbn2.gstatic.com/images?q=tbn:ANd9GcSJR8PqDibZ4oglcYTHFoekwMABVRA5f15JPUlLld7Omsd3u1q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972" y="4814976"/>
            <a:ext cx="1225540" cy="114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Connettore 2 25"/>
          <p:cNvCxnSpPr/>
          <p:nvPr/>
        </p:nvCxnSpPr>
        <p:spPr>
          <a:xfrm>
            <a:off x="10149016" y="4114500"/>
            <a:ext cx="518984" cy="719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10145235" y="4141742"/>
            <a:ext cx="226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principio di corrispondenza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550508" y="4968815"/>
            <a:ext cx="33891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it-IT" b="1" dirty="0"/>
              <a:t>Art. </a:t>
            </a:r>
            <a:r>
              <a:rPr lang="it-IT" b="1" dirty="0" smtClean="0"/>
              <a:t>99 CPC - (</a:t>
            </a:r>
            <a:r>
              <a:rPr lang="it-IT" b="1" dirty="0"/>
              <a:t>Principio della domanda)</a:t>
            </a:r>
            <a:endParaRPr lang="it-IT" dirty="0"/>
          </a:p>
          <a:p>
            <a:pPr fontAlgn="base"/>
            <a:r>
              <a:rPr lang="it-IT" dirty="0"/>
              <a:t>Chi vuole far valere un diritto in giudizio deve proporre domanda al giudice competente.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169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87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Lucida Handwriting</vt:lpstr>
      <vt:lpstr>Tema di Office</vt:lpstr>
      <vt:lpstr>Il principio della domanda</vt:lpstr>
      <vt:lpstr>Il principio della domanda</vt:lpstr>
      <vt:lpstr>Il principio della domanda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principio della domanda</dc:title>
  <dc:creator>roberto bin</dc:creator>
  <cp:lastModifiedBy>roberto bin</cp:lastModifiedBy>
  <cp:revision>4</cp:revision>
  <dcterms:created xsi:type="dcterms:W3CDTF">2013-11-25T10:00:41Z</dcterms:created>
  <dcterms:modified xsi:type="dcterms:W3CDTF">2017-11-19T18:33:19Z</dcterms:modified>
</cp:coreProperties>
</file>